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60"/>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397" r:id="rId25"/>
    <p:sldId id="400" r:id="rId26"/>
    <p:sldId id="399" r:id="rId27"/>
    <p:sldId id="392" r:id="rId28"/>
    <p:sldId id="387" r:id="rId29"/>
    <p:sldId id="383" r:id="rId30"/>
    <p:sldId id="384" r:id="rId31"/>
    <p:sldId id="385" r:id="rId32"/>
    <p:sldId id="386" r:id="rId33"/>
    <p:sldId id="401" r:id="rId34"/>
    <p:sldId id="396" r:id="rId35"/>
    <p:sldId id="357" r:id="rId36"/>
    <p:sldId id="390" r:id="rId37"/>
    <p:sldId id="361" r:id="rId38"/>
    <p:sldId id="362" r:id="rId39"/>
    <p:sldId id="367" r:id="rId40"/>
    <p:sldId id="368" r:id="rId41"/>
    <p:sldId id="369" r:id="rId42"/>
    <p:sldId id="370" r:id="rId43"/>
    <p:sldId id="391" r:id="rId44"/>
    <p:sldId id="371" r:id="rId45"/>
    <p:sldId id="339" r:id="rId46"/>
    <p:sldId id="395" r:id="rId47"/>
    <p:sldId id="403" r:id="rId48"/>
    <p:sldId id="382" r:id="rId49"/>
    <p:sldId id="338" r:id="rId50"/>
    <p:sldId id="372" r:id="rId51"/>
    <p:sldId id="373" r:id="rId52"/>
    <p:sldId id="381" r:id="rId53"/>
    <p:sldId id="375" r:id="rId54"/>
    <p:sldId id="376" r:id="rId55"/>
    <p:sldId id="377" r:id="rId56"/>
    <p:sldId id="378" r:id="rId57"/>
    <p:sldId id="379" r:id="rId58"/>
    <p:sldId id="380" r:id="rId59"/>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26</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27</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32</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41</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42</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43</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48</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49</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50</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54</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57</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84"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5/17/18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17.05.18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5/17/18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60"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5/17/18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png"/><Relationship Id="rId7" Type="http://schemas.openxmlformats.org/officeDocument/2006/relationships/image" Target="../media/image37.gif"/><Relationship Id="rId2" Type="http://schemas.openxmlformats.org/officeDocument/2006/relationships/notesSlide" Target="../notesSlides/notesSlide19.xml"/><Relationship Id="rId16" Type="http://schemas.openxmlformats.org/officeDocument/2006/relationships/image" Target="../media/image46.png"/><Relationship Id="rId29" Type="http://schemas.openxmlformats.org/officeDocument/2006/relationships/image" Target="../media/image59.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png"/><Relationship Id="rId45" Type="http://schemas.openxmlformats.org/officeDocument/2006/relationships/image" Target="../media/image75.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4" Type="http://schemas.openxmlformats.org/officeDocument/2006/relationships/image" Target="../media/image74.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 Id="rId43" Type="http://schemas.openxmlformats.org/officeDocument/2006/relationships/image" Target="../media/image73.png"/><Relationship Id="rId48" Type="http://schemas.openxmlformats.org/officeDocument/2006/relationships/image" Target="../media/image78.png"/><Relationship Id="rId8" Type="http://schemas.openxmlformats.org/officeDocument/2006/relationships/image" Target="../media/image38.png"/><Relationship Id="rId3" Type="http://schemas.openxmlformats.org/officeDocument/2006/relationships/image" Target="../media/image33.jp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jpg"/><Relationship Id="rId33" Type="http://schemas.openxmlformats.org/officeDocument/2006/relationships/image" Target="../media/image63.png"/><Relationship Id="rId38" Type="http://schemas.openxmlformats.org/officeDocument/2006/relationships/image" Target="../media/image68.png"/><Relationship Id="rId46" Type="http://schemas.openxmlformats.org/officeDocument/2006/relationships/image" Target="../media/image76.png"/><Relationship Id="rId20" Type="http://schemas.openxmlformats.org/officeDocument/2006/relationships/image" Target="../media/image50.png"/><Relationship Id="rId41"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36.gif"/></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3.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53.xml"/><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1.png"/><Relationship Id="rId4" Type="http://schemas.openxmlformats.org/officeDocument/2006/relationships/hyperlink" Target="http://cds-hooks.or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8.xml"/><Relationship Id="rId1" Type="http://schemas.openxmlformats.org/officeDocument/2006/relationships/slideLayout" Target="../slideLayouts/slideLayout55.xml"/><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7.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tiff"/><Relationship Id="rId1" Type="http://schemas.openxmlformats.org/officeDocument/2006/relationships/slideLayout" Target="../slideLayouts/slideLayout18.xml"/><Relationship Id="rId4" Type="http://schemas.openxmlformats.org/officeDocument/2006/relationships/image" Target="../media/image102.emf"/></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5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12.xml"/><Relationship Id="rId6" Type="http://schemas.openxmlformats.org/officeDocument/2006/relationships/image" Target="../media/image112.jpeg"/><Relationship Id="rId5" Type="http://schemas.openxmlformats.org/officeDocument/2006/relationships/image" Target="../media/image111.emf"/><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May 17,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413149" y="1572016"/>
            <a:ext cx="3363705" cy="1682170"/>
            <a:chOff x="403435" y="1870946"/>
            <a:chExt cx="3363705" cy="1682170"/>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403435" y="1870946"/>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23"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"https://fhir.example.com"</a:t>
            </a:r>
            <a:r>
              <a:rPr lang="en-US" sz="2800" b="1" dirty="0">
                <a:latin typeface="Courier New"/>
                <a:cs typeface="Courier New"/>
              </a:rPr>
              <a:t>,</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2791</TotalTime>
  <Words>2754</Words>
  <Application>Microsoft Macintosh PowerPoint</Application>
  <PresentationFormat>Widescreen</PresentationFormat>
  <Paragraphs>548</Paragraphs>
  <Slides>57</Slides>
  <Notes>30</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57</vt:i4>
      </vt:variant>
    </vt:vector>
  </HeadingPairs>
  <TitlesOfParts>
    <vt:vector size="72" baseType="lpstr">
      <vt:lpstr>MS PGothic</vt:lpstr>
      <vt:lpstr>MS PGothic</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372</cp:revision>
  <cp:lastPrinted>2016-11-14T17:42:56Z</cp:lastPrinted>
  <dcterms:created xsi:type="dcterms:W3CDTF">2016-10-20T03:15:38Z</dcterms:created>
  <dcterms:modified xsi:type="dcterms:W3CDTF">2018-05-17T08:13:22Z</dcterms:modified>
</cp:coreProperties>
</file>